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144000" cy="6858000" type="screen4x3"/>
  <p:notesSz cx="7099300" cy="102314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0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2018/3/23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1413807"/>
            <a:ext cx="2855599" cy="650503"/>
          </a:xfrm>
        </p:spPr>
        <p:txBody>
          <a:bodyPr>
            <a:noAutofit/>
          </a:bodyPr>
          <a:lstStyle/>
          <a:p>
            <a:pPr algn="l"/>
            <a:r>
              <a:rPr lang="zh-TW" altLang="en-US" sz="50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口試委員</a:t>
            </a:r>
            <a:endParaRPr lang="zh-TW" altLang="en-US" sz="5000" b="1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64751" y="-171400"/>
            <a:ext cx="339548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10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歡 迎</a:t>
            </a:r>
            <a:endParaRPr lang="zh-TW" altLang="en-US" sz="1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283968" y="6102307"/>
            <a:ext cx="48565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國立</a:t>
            </a:r>
            <a:r>
              <a:rPr lang="zh-TW" altLang="zh-TW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高雄科技大學</a:t>
            </a:r>
            <a:r>
              <a:rPr lang="en-US" altLang="zh-TW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機械工程</a:t>
            </a:r>
            <a:r>
              <a:rPr lang="zh-TW" altLang="zh-TW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endParaRPr lang="zh-TW" altLang="zh-TW" kern="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Aft>
                <a:spcPts val="0"/>
              </a:spcAft>
            </a:pPr>
            <a:r>
              <a:rPr lang="en-US" altLang="zh-TW" sz="2400" b="1" i="1" kern="100" dirty="0" smtClean="0">
                <a:solidFill>
                  <a:srgbClr val="FF0000"/>
                </a:solidFill>
                <a:latin typeface="Viner Hand ITC"/>
              </a:rPr>
              <a:t>N. K. </a:t>
            </a:r>
            <a:r>
              <a:rPr lang="en-US" altLang="zh-TW" sz="2400" b="1" i="1" kern="100" dirty="0">
                <a:solidFill>
                  <a:srgbClr val="FFCC00"/>
                </a:solidFill>
                <a:latin typeface="Viner Hand ITC"/>
              </a:rPr>
              <a:t>U. </a:t>
            </a:r>
            <a:r>
              <a:rPr lang="en-US" altLang="zh-TW" sz="2400" b="1" i="1" kern="100" dirty="0" smtClean="0">
                <a:solidFill>
                  <a:srgbClr val="008000"/>
                </a:solidFill>
                <a:latin typeface="Viner Hand ITC"/>
              </a:rPr>
              <a:t>S. T. </a:t>
            </a:r>
            <a:r>
              <a:rPr lang="en-US" altLang="zh-TW" b="1" i="1" kern="100" dirty="0" smtClean="0">
                <a:solidFill>
                  <a:srgbClr val="0000FF"/>
                </a:solidFill>
                <a:latin typeface="Viner Hand ITC"/>
              </a:rPr>
              <a:t> </a:t>
            </a:r>
            <a:r>
              <a:rPr lang="en-US" altLang="zh-TW" i="1" kern="100" dirty="0">
                <a:solidFill>
                  <a:srgbClr val="0000FF"/>
                </a:solidFill>
                <a:latin typeface="Viner Hand ITC"/>
              </a:rPr>
              <a:t>Mechanical Engineering</a:t>
            </a:r>
            <a:endParaRPr lang="zh-TW" altLang="zh-TW" sz="1000" kern="100" dirty="0">
              <a:latin typeface="Times New Roman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14218" y="5231522"/>
            <a:ext cx="489654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蒞    臨    指    導</a:t>
            </a:r>
            <a:endParaRPr lang="zh-TW" altLang="en-US" sz="5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53120" y="2060848"/>
            <a:ext cx="7848872" cy="3204220"/>
          </a:xfrm>
        </p:spPr>
        <p:txBody>
          <a:bodyPr>
            <a:noAutofit/>
          </a:bodyPr>
          <a:lstStyle/>
          <a:p>
            <a:r>
              <a:rPr lang="zh-TW" altLang="en-US" sz="35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3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守大學  生物醫學工程學</a:t>
            </a:r>
            <a:r>
              <a:rPr lang="zh-TW" altLang="en-US" sz="35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endParaRPr lang="en-US" altLang="zh-TW" sz="35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5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en-US" altLang="zh-TW" sz="35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XXX</a:t>
            </a:r>
            <a:r>
              <a:rPr lang="zh-TW" altLang="en-US" sz="35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教授</a:t>
            </a:r>
            <a:endParaRPr lang="en-US" altLang="zh-TW" sz="35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960"/>
              </a:lnSpc>
            </a:pPr>
            <a:endParaRPr lang="en-US" altLang="zh-TW" sz="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國立高雄科技大學  機械工程系</a:t>
            </a:r>
            <a:endParaRPr lang="en-US" altLang="zh-TW" sz="35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5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en-US" altLang="zh-TW" sz="35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XXX</a:t>
            </a:r>
            <a:r>
              <a:rPr lang="zh-TW" altLang="en-US" sz="35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教授</a:t>
            </a:r>
            <a:endParaRPr lang="zh-TW" altLang="en-US" sz="35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en-US" altLang="zh-TW" sz="35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XXX</a:t>
            </a:r>
            <a:r>
              <a:rPr lang="zh-TW" altLang="en-US" sz="35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助理教授</a:t>
            </a:r>
            <a:endParaRPr lang="zh-TW" altLang="en-US" sz="35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57" y="5774825"/>
            <a:ext cx="1067265" cy="103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45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516</TotalTime>
  <Words>49</Words>
  <Application>Microsoft Office PowerPoint</Application>
  <PresentationFormat>如螢幕大小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標楷體</vt:lpstr>
      <vt:lpstr>Arial</vt:lpstr>
      <vt:lpstr>Times New Roman</vt:lpstr>
      <vt:lpstr>Verdana</vt:lpstr>
      <vt:lpstr>Viner Hand ITC</vt:lpstr>
      <vt:lpstr>Wingdings 2</vt:lpstr>
      <vt:lpstr>夏至</vt:lpstr>
      <vt:lpstr>口試委員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口試委員</dc:title>
  <dc:creator>user</dc:creator>
  <cp:lastModifiedBy>user</cp:lastModifiedBy>
  <cp:revision>54</cp:revision>
  <cp:lastPrinted>2017-07-18T00:23:00Z</cp:lastPrinted>
  <dcterms:created xsi:type="dcterms:W3CDTF">2016-06-03T05:39:14Z</dcterms:created>
  <dcterms:modified xsi:type="dcterms:W3CDTF">2018-03-23T08:51:59Z</dcterms:modified>
</cp:coreProperties>
</file>